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3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Google Sans" pitchFamily="2" charset="0"/>
      <p:regular r:id="rId8"/>
      <p:bold r:id="rId9"/>
      <p:italic r:id="rId10"/>
      <p:boldItalic r:id="rId11"/>
    </p:embeddedFont>
    <p:embeddedFont>
      <p:font typeface="Google Sans SemiBold" pitchFamily="2" charset="0"/>
      <p:regular r:id="rId12"/>
      <p:bold r:id="rId13"/>
      <p:italic r:id="rId14"/>
      <p:boldItalic r:id="rId15"/>
    </p:embeddedFont>
    <p:embeddedFont>
      <p:font typeface="PT Sans Narrow" panose="020B0506020203020204" pitchFamily="34" charset="77"/>
      <p:regular r:id="rId16"/>
      <p:bold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Work Sans" pitchFamily="2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5"/>
    <p:restoredTop sz="94630"/>
  </p:normalViewPr>
  <p:slideViewPr>
    <p:cSldViewPr snapToGrid="0" snapToObjects="1">
      <p:cViewPr>
        <p:scale>
          <a:sx n="71" d="100"/>
          <a:sy n="71" d="100"/>
        </p:scale>
        <p:origin x="195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ounproject.com/icon/android-phone-752493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thenounproject.com/icon/iphone-1314326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390e7c1a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390e7c1a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Image Credits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Android Phone Icon</a:t>
            </a:r>
            <a:r>
              <a:rPr lang="en"/>
              <a:t>: Created by Devendra Karkar from the Noun Project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iPhone Icon</a:t>
            </a:r>
            <a:r>
              <a:rPr lang="en"/>
              <a:t>: Created by Landan Lloyd from the Noun Project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subTitle" idx="1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body" idx="2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4" name="Google Shape;114;p4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4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3905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5237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 B">
  <p:cSld name="CUSTOM_2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6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6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0" name="Google Shape;150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1" name="Google Shape;151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2" name="Google Shape;152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4" name="Google Shape;154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5" name="Google Shape;155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6" name="Google Shape;156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59" name="Google Shape;159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6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6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3" name="Google Shape;163;p6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164" name="Google Shape;164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5" name="Google Shape;165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6" name="Google Shape;166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7" name="Google Shape;167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8" name="Google Shape;168;p6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2057025" y="1501644"/>
            <a:ext cx="55401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err="1"/>
              <a:t>Invistico</a:t>
            </a:r>
            <a:r>
              <a:rPr lang="en-US" dirty="0"/>
              <a:t> Airlines is committed to enhancing customer experience by leveraging predictive analytics. A rigorous evaluation of historical flight data was conducted to identify key drivers of customer satisfaction. Models used; Decision Tree, Random Forest and </a:t>
            </a:r>
            <a:r>
              <a:rPr lang="en-US" dirty="0" err="1"/>
              <a:t>XGBoost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666666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666666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 </a:t>
            </a:r>
            <a:endParaRPr sz="1300" dirty="0">
              <a:solidFill>
                <a:srgbClr val="666666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258989" y="5730005"/>
            <a:ext cx="7267409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Optimized Random Forest</a:t>
            </a:r>
            <a:r>
              <a:rPr lang="en-US" dirty="0"/>
              <a:t> model excels with an F1 score of 0.958, indicating a robust predictive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Inflight entertainment</a:t>
            </a:r>
            <a:r>
              <a:rPr lang="en-US" dirty="0"/>
              <a:t> and </a:t>
            </a:r>
            <a:r>
              <a:rPr lang="en-US" b="1" dirty="0"/>
              <a:t>seat comfort </a:t>
            </a:r>
            <a:r>
              <a:rPr lang="en-US" dirty="0"/>
              <a:t>surfaced as top factors impacting satisfaction, necessitating focused improvements.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Digital Experience Ease </a:t>
            </a:r>
            <a:r>
              <a:rPr lang="en-US" dirty="0"/>
              <a:t>of online booking and support are critical, highlighting the demand for a seamless digital interface.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model’s precision (0.969) underscores its efficacy in predicting satisfied customers, with opportunities to enhance recall.</a:t>
            </a:r>
          </a:p>
        </p:txBody>
      </p:sp>
      <p:grpSp>
        <p:nvGrpSpPr>
          <p:cNvPr id="175" name="Google Shape;175;p7"/>
          <p:cNvGrpSpPr/>
          <p:nvPr/>
        </p:nvGrpSpPr>
        <p:grpSpPr>
          <a:xfrm>
            <a:off x="520395" y="361556"/>
            <a:ext cx="6744600" cy="771300"/>
            <a:chOff x="438150" y="713325"/>
            <a:chExt cx="6744600" cy="771300"/>
          </a:xfrm>
        </p:grpSpPr>
        <p:sp>
          <p:nvSpPr>
            <p:cNvPr id="176" name="Google Shape;176;p7"/>
            <p:cNvSpPr txBox="1"/>
            <p:nvPr/>
          </p:nvSpPr>
          <p:spPr>
            <a:xfrm>
              <a:off x="438150" y="713325"/>
              <a:ext cx="67446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algn="ctr"/>
              <a:r>
                <a:rPr lang="en-US" sz="1800" dirty="0"/>
                <a:t> Enhancing Customer Satisfaction through Predictive Analytics</a:t>
              </a:r>
            </a:p>
          </p:txBody>
        </p:sp>
        <p:sp>
          <p:nvSpPr>
            <p:cNvPr id="177" name="Google Shape;177;p7"/>
            <p:cNvSpPr txBox="1"/>
            <p:nvPr/>
          </p:nvSpPr>
          <p:spPr>
            <a:xfrm>
              <a:off x="1668121" y="1044500"/>
              <a:ext cx="4284657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i="1" dirty="0">
                  <a:solidFill>
                    <a:srgbClr val="000000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Prepared for: </a:t>
              </a:r>
              <a:r>
                <a:rPr lang="en" i="1" dirty="0" err="1">
                  <a:solidFill>
                    <a:srgbClr val="000000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Invistico</a:t>
              </a:r>
              <a:r>
                <a:rPr lang="en" i="1" dirty="0">
                  <a:solidFill>
                    <a:srgbClr val="000000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 Airlines Senior Analyst Team</a:t>
              </a:r>
              <a:endParaRPr i="1" dirty="0">
                <a:solidFill>
                  <a:srgbClr val="00000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endParaRPr>
            </a:p>
          </p:txBody>
        </p:sp>
      </p:grpSp>
      <p:sp>
        <p:nvSpPr>
          <p:cNvPr id="179" name="Google Shape;179;p7"/>
          <p:cNvSpPr txBox="1"/>
          <p:nvPr/>
        </p:nvSpPr>
        <p:spPr>
          <a:xfrm>
            <a:off x="-3362325" y="5211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0" name="Google Shape;180;p7"/>
          <p:cNvSpPr txBox="1"/>
          <p:nvPr/>
        </p:nvSpPr>
        <p:spPr>
          <a:xfrm>
            <a:off x="2057025" y="2992900"/>
            <a:ext cx="5540100" cy="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The primary goal is to determine significant factors influencing customer satisfaction and to refine service delivery for optimal passenger experience.</a:t>
            </a:r>
          </a:p>
        </p:txBody>
      </p:sp>
      <p:sp>
        <p:nvSpPr>
          <p:cNvPr id="197" name="Google Shape;197;p7"/>
          <p:cNvSpPr txBox="1"/>
          <p:nvPr/>
        </p:nvSpPr>
        <p:spPr>
          <a:xfrm>
            <a:off x="2057025" y="8036100"/>
            <a:ext cx="54108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Invest in Inflight Services</a:t>
            </a:r>
            <a:r>
              <a:rPr lang="en-US" dirty="0"/>
              <a:t>: Priority investment in inflight entertainment and seating to directly address the primary satisfaction drivers.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Digital Transformation</a:t>
            </a:r>
            <a:r>
              <a:rPr lang="en-US" dirty="0"/>
              <a:t>: Accelerate digital initiatives to streamline the online booking and support processes, boosting overall customer experience.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F8CF69-36B1-1547-9987-AC427BD241DA}"/>
              </a:ext>
            </a:extLst>
          </p:cNvPr>
          <p:cNvSpPr/>
          <p:nvPr/>
        </p:nvSpPr>
        <p:spPr>
          <a:xfrm>
            <a:off x="91440" y="4428309"/>
            <a:ext cx="7680960" cy="2351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360292F-24E2-0F4C-90BF-DA59E9022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473" y="3924438"/>
            <a:ext cx="4867901" cy="12428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87D56C3-1C6B-CF45-9658-15ACB1B1F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568" y="3922977"/>
            <a:ext cx="1703457" cy="31085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F701EDA-258E-3A44-A07E-13C7FA6E730D}"/>
              </a:ext>
            </a:extLst>
          </p:cNvPr>
          <p:cNvSpPr txBox="1"/>
          <p:nvPr/>
        </p:nvSpPr>
        <p:spPr>
          <a:xfrm>
            <a:off x="3676228" y="5207898"/>
            <a:ext cx="2172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Fig: Model Comparison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FA8E62E-43BB-FB44-B0E6-C2BA6284EC4F}"/>
              </a:ext>
            </a:extLst>
          </p:cNvPr>
          <p:cNvSpPr/>
          <p:nvPr/>
        </p:nvSpPr>
        <p:spPr>
          <a:xfrm>
            <a:off x="353568" y="4797468"/>
            <a:ext cx="1800909" cy="5661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214</Words>
  <Application>Microsoft Macintosh PowerPoint</Application>
  <PresentationFormat>Custom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Google Sans</vt:lpstr>
      <vt:lpstr>Google Sans SemiBold</vt:lpstr>
      <vt:lpstr>Roboto</vt:lpstr>
      <vt:lpstr>Work Sans</vt:lpstr>
      <vt:lpstr>Calibri</vt:lpstr>
      <vt:lpstr>PT Sans Narrow</vt:lpstr>
      <vt:lpstr>Arial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kunalg569@gmail.com</cp:lastModifiedBy>
  <cp:revision>7</cp:revision>
  <dcterms:modified xsi:type="dcterms:W3CDTF">2024-04-16T15:33:13Z</dcterms:modified>
</cp:coreProperties>
</file>